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4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7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9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0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9922-7A60-4119-88CC-613372D45AC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32D7-8BB9-4497-9778-D99584CE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1</a:t>
            </a:r>
          </a:p>
          <a:p>
            <a:r>
              <a:rPr lang="en-US" dirty="0" smtClean="0"/>
              <a:t>Mrs. Elder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6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4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important is technology in your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your life look like </a:t>
            </a:r>
            <a:r>
              <a:rPr lang="en-US" smtClean="0"/>
              <a:t>without technology?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4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Technology</vt:lpstr>
      <vt:lpstr>What is technology?</vt:lpstr>
      <vt:lpstr>How important is technology in your life?</vt:lpstr>
      <vt:lpstr>What would your life look like without technology?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Christine Elder</dc:creator>
  <cp:lastModifiedBy>Christine Elder</cp:lastModifiedBy>
  <cp:revision>3</cp:revision>
  <dcterms:created xsi:type="dcterms:W3CDTF">2017-08-21T15:01:32Z</dcterms:created>
  <dcterms:modified xsi:type="dcterms:W3CDTF">2017-08-21T16:13:45Z</dcterms:modified>
</cp:coreProperties>
</file>