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5" r:id="rId9"/>
    <p:sldId id="263"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06418674-D3FF-49A6-8020-50F44A88301E}"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418674-D3FF-49A6-8020-50F44A8830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418674-D3FF-49A6-8020-50F44A8830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418674-D3FF-49A6-8020-50F44A8830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418674-D3FF-49A6-8020-50F44A88301E}"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418674-D3FF-49A6-8020-50F44A8830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6418674-D3FF-49A6-8020-50F44A88301E}"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6418674-D3FF-49A6-8020-50F44A8830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6418674-D3FF-49A6-8020-50F44A8830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59DAC6-5A0D-4B6C-A9E8-1756D7BCF6A3}" type="datetimeFigureOut">
              <a:rPr lang="en-US" smtClean="0"/>
              <a:t>8/21/2017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418674-D3FF-49A6-8020-50F44A8830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F59DAC6-5A0D-4B6C-A9E8-1756D7BCF6A3}" type="datetimeFigureOut">
              <a:rPr lang="en-US" smtClean="0"/>
              <a:t>8/21/2017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06418674-D3FF-49A6-8020-50F44A8830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F59DAC6-5A0D-4B6C-A9E8-1756D7BCF6A3}" type="datetimeFigureOut">
              <a:rPr lang="en-US" smtClean="0"/>
              <a:t>8/21/2017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6418674-D3FF-49A6-8020-50F44A88301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STEM 1:</a:t>
            </a:r>
            <a:br>
              <a:rPr lang="en-US" dirty="0" smtClean="0"/>
            </a:br>
            <a:r>
              <a:rPr lang="en-US" dirty="0" smtClean="0"/>
              <a:t>Introduction</a:t>
            </a:r>
            <a:endParaRPr lang="en-US" dirty="0"/>
          </a:p>
        </p:txBody>
      </p:sp>
      <p:sp>
        <p:nvSpPr>
          <p:cNvPr id="3" name="Subtitle 2"/>
          <p:cNvSpPr>
            <a:spLocks noGrp="1"/>
          </p:cNvSpPr>
          <p:nvPr>
            <p:ph type="subTitle" idx="1"/>
          </p:nvPr>
        </p:nvSpPr>
        <p:spPr/>
        <p:txBody>
          <a:bodyPr/>
          <a:lstStyle/>
          <a:p>
            <a:r>
              <a:rPr lang="en-US" dirty="0" smtClean="0"/>
              <a:t>Mrs. Elder</a:t>
            </a:r>
            <a:endParaRPr lang="en-US" dirty="0"/>
          </a:p>
        </p:txBody>
      </p:sp>
    </p:spTree>
    <p:extLst>
      <p:ext uri="{BB962C8B-B14F-4D97-AF65-F5344CB8AC3E}">
        <p14:creationId xmlns:p14="http://schemas.microsoft.com/office/powerpoint/2010/main" val="840966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Piece it together</a:t>
            </a:r>
            <a:endParaRPr lang="en-US" dirty="0"/>
          </a:p>
        </p:txBody>
      </p:sp>
      <p:sp>
        <p:nvSpPr>
          <p:cNvPr id="3" name="Content Placeholder 2"/>
          <p:cNvSpPr>
            <a:spLocks noGrp="1"/>
          </p:cNvSpPr>
          <p:nvPr>
            <p:ph idx="1"/>
          </p:nvPr>
        </p:nvSpPr>
        <p:spPr>
          <a:xfrm>
            <a:off x="914400" y="1783560"/>
            <a:ext cx="3276600" cy="4572000"/>
          </a:xfrm>
        </p:spPr>
        <p:txBody>
          <a:bodyPr>
            <a:normAutofit fontScale="92500" lnSpcReduction="10000"/>
          </a:bodyPr>
          <a:lstStyle/>
          <a:p>
            <a:r>
              <a:rPr lang="en-US" dirty="0" smtClean="0"/>
              <a:t>Work together in your groups to put together the puzzle that I have given you. The only rule is that you have to problem solve together and you cannot ask me questions.</a:t>
            </a:r>
          </a:p>
          <a:p>
            <a:pPr marL="68580" indent="0">
              <a:buNone/>
            </a:pPr>
            <a:endParaRPr lang="en-US" dirty="0"/>
          </a:p>
        </p:txBody>
      </p:sp>
      <p:pic>
        <p:nvPicPr>
          <p:cNvPr id="5122" name="Picture 2" descr="C:\Users\CElder\AppData\Local\Microsoft\Windows\Temporary Internet Files\Content.IE5\6KP8A7G8\Flying_Puzzle_Piec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0"/>
            <a:ext cx="4368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058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may contain: 2 people, people sitting, child, shoes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4625"/>
            <a:ext cx="495300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may contain: 1 person, sitting and out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52400"/>
            <a:ext cx="2819400" cy="375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may contain: 1 person, sitting and out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9900" y="4228192"/>
            <a:ext cx="33147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52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fineartamerica.com/images-medium-large-5/ohio-state-university-dan-spro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5248156" cy="3248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dison Local Schoo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27718"/>
            <a:ext cx="8033657" cy="18397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g-ecx.images-amazon.com/images/G/01/img11/shoes/a_plus_detail/c26-B006H1CIS8-1-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523999"/>
            <a:ext cx="3012792"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199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1</a:t>
            </a:r>
            <a:endParaRPr lang="en-US" dirty="0"/>
          </a:p>
        </p:txBody>
      </p:sp>
      <p:sp>
        <p:nvSpPr>
          <p:cNvPr id="3" name="Content Placeholder 2"/>
          <p:cNvSpPr>
            <a:spLocks noGrp="1"/>
          </p:cNvSpPr>
          <p:nvPr>
            <p:ph idx="1"/>
          </p:nvPr>
        </p:nvSpPr>
        <p:spPr/>
        <p:txBody>
          <a:bodyPr>
            <a:normAutofit/>
          </a:bodyPr>
          <a:lstStyle/>
          <a:p>
            <a:r>
              <a:rPr lang="en-US" sz="5400" dirty="0" smtClean="0"/>
              <a:t>Science</a:t>
            </a:r>
          </a:p>
          <a:p>
            <a:r>
              <a:rPr lang="en-US" sz="5400" dirty="0" smtClean="0"/>
              <a:t>Technology</a:t>
            </a:r>
          </a:p>
          <a:p>
            <a:r>
              <a:rPr lang="en-US" sz="5400" dirty="0" smtClean="0"/>
              <a:t>Engineering</a:t>
            </a:r>
          </a:p>
          <a:p>
            <a:r>
              <a:rPr lang="en-US" sz="5400" dirty="0" smtClean="0"/>
              <a:t>Math</a:t>
            </a:r>
            <a:endParaRPr lang="en-US" sz="5400" dirty="0"/>
          </a:p>
        </p:txBody>
      </p:sp>
      <p:pic>
        <p:nvPicPr>
          <p:cNvPr id="3074" name="Picture 2" descr="http://www.parrswood.manchester.sch.uk/showcase13/images/ste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76349"/>
            <a:ext cx="4511843" cy="17145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066800" y="5638800"/>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smtClean="0"/>
              <a:t>What does STEM mean to you?</a:t>
            </a:r>
            <a:endParaRPr lang="en-US" dirty="0"/>
          </a:p>
        </p:txBody>
      </p:sp>
    </p:spTree>
    <p:extLst>
      <p:ext uri="{BB962C8B-B14F-4D97-AF65-F5344CB8AC3E}">
        <p14:creationId xmlns:p14="http://schemas.microsoft.com/office/powerpoint/2010/main" val="243984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a:t>
            </a:r>
            <a:endParaRPr lang="en-US" dirty="0"/>
          </a:p>
        </p:txBody>
      </p:sp>
      <p:sp>
        <p:nvSpPr>
          <p:cNvPr id="3" name="Content Placeholder 2"/>
          <p:cNvSpPr>
            <a:spLocks noGrp="1"/>
          </p:cNvSpPr>
          <p:nvPr>
            <p:ph idx="1"/>
          </p:nvPr>
        </p:nvSpPr>
        <p:spPr/>
        <p:txBody>
          <a:bodyPr>
            <a:normAutofit/>
          </a:bodyPr>
          <a:lstStyle/>
          <a:p>
            <a:r>
              <a:rPr lang="en-US" sz="6600" dirty="0" smtClean="0"/>
              <a:t>Career Technical Education</a:t>
            </a:r>
            <a:endParaRPr lang="en-US" sz="6600" dirty="0"/>
          </a:p>
        </p:txBody>
      </p:sp>
      <p:sp>
        <p:nvSpPr>
          <p:cNvPr id="4" name="Title 1"/>
          <p:cNvSpPr txBox="1">
            <a:spLocks/>
          </p:cNvSpPr>
          <p:nvPr/>
        </p:nvSpPr>
        <p:spPr>
          <a:xfrm>
            <a:off x="762000" y="4343400"/>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smtClean="0"/>
              <a:t>What do you think is the goal of CTE?</a:t>
            </a:r>
            <a:endParaRPr lang="en-US" dirty="0"/>
          </a:p>
        </p:txBody>
      </p:sp>
      <p:pic>
        <p:nvPicPr>
          <p:cNvPr id="4098" name="Picture 2" descr="http://drrajivdesaimd.com/wp-content/uploads/2012/01/500x500xcareer-and-vocational-education.jpg.pagespeed.ic.9feBBnOe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9742"/>
            <a:ext cx="6716486" cy="671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78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b="1" dirty="0"/>
              <a:t>Mrs. Elder’s STEM Class</a:t>
            </a:r>
            <a:endParaRPr lang="en-US" dirty="0"/>
          </a:p>
          <a:p>
            <a:pPr marL="68580" indent="0">
              <a:buNone/>
            </a:pPr>
            <a:r>
              <a:rPr lang="en-US" dirty="0"/>
              <a:t> </a:t>
            </a:r>
          </a:p>
          <a:p>
            <a:pPr marL="68580" indent="0">
              <a:buNone/>
            </a:pPr>
            <a:r>
              <a:rPr lang="en-US" dirty="0"/>
              <a:t>Syllabus and Introductory Letter</a:t>
            </a:r>
          </a:p>
          <a:p>
            <a:pPr marL="68580" indent="0">
              <a:buNone/>
            </a:pPr>
            <a:r>
              <a:rPr lang="en-US" dirty="0"/>
              <a:t> </a:t>
            </a:r>
          </a:p>
          <a:p>
            <a:pPr marL="68580" indent="0">
              <a:buNone/>
            </a:pPr>
            <a:r>
              <a:rPr lang="en-US" dirty="0"/>
              <a:t>Welcome to STEM 1. This is a semester course in which you will learn and use skills in order to prepare and equip you for your future. Many of the skills you use are relevant to in demand careers. This program is a CTE based program, which means that it is a career technical education learning program.</a:t>
            </a:r>
          </a:p>
          <a:p>
            <a:pPr marL="68580" indent="0">
              <a:buNone/>
            </a:pPr>
            <a:r>
              <a:rPr lang="en-US" dirty="0"/>
              <a:t>This course is separated into three main parts: modules, project based learning, and focused skills training.</a:t>
            </a:r>
          </a:p>
          <a:p>
            <a:pPr marL="68580" indent="0">
              <a:buNone/>
            </a:pPr>
            <a:r>
              <a:rPr lang="en-US" dirty="0"/>
              <a:t> </a:t>
            </a:r>
          </a:p>
          <a:p>
            <a:pPr marL="68580" indent="0">
              <a:buNone/>
            </a:pPr>
            <a:r>
              <a:rPr lang="en-US" dirty="0"/>
              <a:t> </a:t>
            </a:r>
          </a:p>
        </p:txBody>
      </p:sp>
    </p:spTree>
    <p:extLst>
      <p:ext uri="{BB962C8B-B14F-4D97-AF65-F5344CB8AC3E}">
        <p14:creationId xmlns:p14="http://schemas.microsoft.com/office/powerpoint/2010/main" val="2839666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4"/>
            <a:ext cx="8458200" cy="4801314"/>
          </a:xfrm>
          <a:prstGeom prst="rect">
            <a:avLst/>
          </a:prstGeom>
        </p:spPr>
        <p:txBody>
          <a:bodyPr wrap="square">
            <a:spAutoFit/>
          </a:bodyPr>
          <a:lstStyle/>
          <a:p>
            <a:pPr marL="68580" indent="0">
              <a:buNone/>
            </a:pPr>
            <a:r>
              <a:rPr lang="en-US" dirty="0" smtClean="0"/>
              <a:t>Part 1: Modules</a:t>
            </a:r>
          </a:p>
          <a:p>
            <a:pPr marL="68580" indent="0">
              <a:buNone/>
            </a:pPr>
            <a:r>
              <a:rPr lang="en-US" dirty="0" smtClean="0"/>
              <a:t>The module portion of this class is an online program in which you will learn, be assessed, and practice hands on skills in many of the following fields:</a:t>
            </a:r>
          </a:p>
          <a:p>
            <a:pPr marL="68580" lvl="0" indent="0">
              <a:buNone/>
            </a:pPr>
            <a:r>
              <a:rPr lang="en-US" dirty="0" smtClean="0"/>
              <a:t>Alternative Energy</a:t>
            </a:r>
          </a:p>
          <a:p>
            <a:pPr marL="68580" lvl="0" indent="0">
              <a:buNone/>
            </a:pPr>
            <a:r>
              <a:rPr lang="en-US" dirty="0" smtClean="0"/>
              <a:t>CNC Manufacturing</a:t>
            </a:r>
          </a:p>
          <a:p>
            <a:pPr marL="68580" lvl="0" indent="0">
              <a:buNone/>
            </a:pPr>
            <a:r>
              <a:rPr lang="en-US" dirty="0" smtClean="0"/>
              <a:t>Electricity</a:t>
            </a:r>
          </a:p>
          <a:p>
            <a:pPr marL="68580" lvl="0" indent="0">
              <a:buNone/>
            </a:pPr>
            <a:r>
              <a:rPr lang="en-US" dirty="0" smtClean="0"/>
              <a:t>Electronics</a:t>
            </a:r>
          </a:p>
          <a:p>
            <a:pPr marL="68580" lvl="0" indent="0">
              <a:buNone/>
            </a:pPr>
            <a:r>
              <a:rPr lang="en-US" dirty="0" smtClean="0"/>
              <a:t>Energy, Power, and Mechanics</a:t>
            </a:r>
          </a:p>
          <a:p>
            <a:pPr marL="68580" lvl="0" indent="0">
              <a:buNone/>
            </a:pPr>
            <a:r>
              <a:rPr lang="en-US" dirty="0" smtClean="0"/>
              <a:t>Engines</a:t>
            </a:r>
          </a:p>
          <a:p>
            <a:pPr marL="68580" lvl="0" indent="0">
              <a:buNone/>
            </a:pPr>
            <a:r>
              <a:rPr lang="en-US" dirty="0" smtClean="0"/>
              <a:t>Home Makeover</a:t>
            </a:r>
          </a:p>
          <a:p>
            <a:pPr marL="68580" lvl="0" indent="0">
              <a:buNone/>
            </a:pPr>
            <a:r>
              <a:rPr lang="en-US" dirty="0" smtClean="0"/>
              <a:t>Ideas and Innovations</a:t>
            </a:r>
          </a:p>
          <a:p>
            <a:pPr marL="68580" lvl="0" indent="0">
              <a:buNone/>
            </a:pPr>
            <a:r>
              <a:rPr lang="en-US" dirty="0" smtClean="0"/>
              <a:t>Immunology</a:t>
            </a:r>
          </a:p>
          <a:p>
            <a:pPr marL="68580" lvl="0" indent="0">
              <a:buNone/>
            </a:pPr>
            <a:r>
              <a:rPr lang="en-US" dirty="0" smtClean="0"/>
              <a:t>Money Management</a:t>
            </a:r>
          </a:p>
          <a:p>
            <a:pPr marL="68580" lvl="0" indent="0">
              <a:buNone/>
            </a:pPr>
            <a:r>
              <a:rPr lang="en-US" dirty="0" smtClean="0"/>
              <a:t>Robots</a:t>
            </a:r>
          </a:p>
          <a:p>
            <a:pPr marL="68580" lvl="0" indent="0">
              <a:buNone/>
            </a:pPr>
            <a:r>
              <a:rPr lang="en-US" dirty="0" smtClean="0"/>
              <a:t>Simple Machines</a:t>
            </a:r>
          </a:p>
          <a:p>
            <a:pPr marL="68580" indent="0">
              <a:buNone/>
            </a:pPr>
            <a:r>
              <a:rPr lang="en-US" dirty="0" smtClean="0"/>
              <a:t> </a:t>
            </a:r>
          </a:p>
          <a:p>
            <a:pPr marL="68580" indent="0">
              <a:buNone/>
            </a:pPr>
            <a:r>
              <a:rPr lang="en-US" dirty="0" smtClean="0"/>
              <a:t>The modules will be 40% of your overall grade each nine weeks.</a:t>
            </a:r>
            <a:endParaRPr lang="en-US" dirty="0"/>
          </a:p>
        </p:txBody>
      </p:sp>
    </p:spTree>
    <p:extLst>
      <p:ext uri="{BB962C8B-B14F-4D97-AF65-F5344CB8AC3E}">
        <p14:creationId xmlns:p14="http://schemas.microsoft.com/office/powerpoint/2010/main" val="1487692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6429" y="457200"/>
            <a:ext cx="7620000" cy="5909310"/>
          </a:xfrm>
          <a:prstGeom prst="rect">
            <a:avLst/>
          </a:prstGeom>
        </p:spPr>
        <p:txBody>
          <a:bodyPr wrap="square">
            <a:spAutoFit/>
          </a:bodyPr>
          <a:lstStyle/>
          <a:p>
            <a:r>
              <a:rPr lang="en-US" dirty="0" smtClean="0"/>
              <a:t>Part 2: Project Based Learning</a:t>
            </a:r>
          </a:p>
          <a:p>
            <a:r>
              <a:rPr lang="en-US" dirty="0" smtClean="0"/>
              <a:t>The project portion of the class will include a variety of STEM projects that will be created, explored, researched, and presented. This list includes some of the possible projects or tools that will be used. Some projects will take a few days to complete while other projects may last a couple weeks.</a:t>
            </a:r>
          </a:p>
          <a:p>
            <a:pPr lvl="0"/>
            <a:r>
              <a:rPr lang="en-US" dirty="0" smtClean="0"/>
              <a:t>Technology in Careers</a:t>
            </a:r>
          </a:p>
          <a:p>
            <a:pPr lvl="0"/>
            <a:r>
              <a:rPr lang="en-US" dirty="0" smtClean="0"/>
              <a:t>How building has changed?</a:t>
            </a:r>
          </a:p>
          <a:p>
            <a:pPr lvl="0"/>
            <a:r>
              <a:rPr lang="en-US" dirty="0" smtClean="0"/>
              <a:t>Alternative Energy</a:t>
            </a:r>
          </a:p>
          <a:p>
            <a:pPr lvl="0"/>
            <a:r>
              <a:rPr lang="en-US" dirty="0" smtClean="0"/>
              <a:t>3D printing</a:t>
            </a:r>
          </a:p>
          <a:p>
            <a:pPr lvl="0"/>
            <a:r>
              <a:rPr lang="en-US" dirty="0" smtClean="0"/>
              <a:t>Laser Engraving</a:t>
            </a:r>
          </a:p>
          <a:p>
            <a:pPr lvl="0"/>
            <a:r>
              <a:rPr lang="en-US" dirty="0" smtClean="0"/>
              <a:t>CO2 powered cars</a:t>
            </a:r>
          </a:p>
          <a:p>
            <a:r>
              <a:rPr lang="en-US" dirty="0" smtClean="0"/>
              <a:t> </a:t>
            </a:r>
          </a:p>
          <a:p>
            <a:r>
              <a:rPr lang="en-US" dirty="0" smtClean="0"/>
              <a:t>The projects will be 40% of your overall grade each nine weeks.</a:t>
            </a:r>
          </a:p>
          <a:p>
            <a:r>
              <a:rPr lang="en-US" dirty="0" smtClean="0"/>
              <a:t> </a:t>
            </a:r>
          </a:p>
          <a:p>
            <a:r>
              <a:rPr lang="en-US" dirty="0" smtClean="0"/>
              <a:t>Part 3: Focused Skills</a:t>
            </a:r>
          </a:p>
          <a:p>
            <a:r>
              <a:rPr lang="en-US" dirty="0" smtClean="0"/>
              <a:t>Focused skill days are each week that is focused on specific skills and concepts that are important for students. These will include engineering, science, computer, and math skills that will be completed by using hands on labs and activities.</a:t>
            </a:r>
          </a:p>
          <a:p>
            <a:r>
              <a:rPr lang="en-US" dirty="0" smtClean="0"/>
              <a:t> </a:t>
            </a:r>
          </a:p>
          <a:p>
            <a:r>
              <a:rPr lang="en-US" dirty="0" smtClean="0"/>
              <a:t>The focus skills will be 20% of your overall grade each nine weeks.</a:t>
            </a:r>
            <a:endParaRPr lang="en-US" dirty="0" smtClean="0"/>
          </a:p>
        </p:txBody>
      </p:sp>
    </p:spTree>
    <p:extLst>
      <p:ext uri="{BB962C8B-B14F-4D97-AF65-F5344CB8AC3E}">
        <p14:creationId xmlns:p14="http://schemas.microsoft.com/office/powerpoint/2010/main" val="2138074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68580" indent="0">
              <a:buNone/>
            </a:pPr>
            <a:r>
              <a:rPr lang="en-US" dirty="0" smtClean="0"/>
              <a:t>My website: www. mrselderstem.weebly.com</a:t>
            </a:r>
          </a:p>
          <a:p>
            <a:pPr marL="68580" indent="0">
              <a:buNone/>
            </a:pPr>
            <a:endParaRPr lang="en-US" dirty="0"/>
          </a:p>
          <a:p>
            <a:pPr marL="68580" indent="0">
              <a:buNone/>
            </a:pPr>
            <a:r>
              <a:rPr lang="en-US" dirty="0" smtClean="0"/>
              <a:t>I am in the process of building my class website. This will be continually updated with resources for your use.</a:t>
            </a:r>
          </a:p>
        </p:txBody>
      </p:sp>
    </p:spTree>
    <p:extLst>
      <p:ext uri="{BB962C8B-B14F-4D97-AF65-F5344CB8AC3E}">
        <p14:creationId xmlns:p14="http://schemas.microsoft.com/office/powerpoint/2010/main" val="1215024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TotalTime>
  <Words>246</Words>
  <Application>Microsoft Office PowerPoint</Application>
  <PresentationFormat>On-screen Show (4:3)</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vt:lpstr>
      <vt:lpstr>STEM 1: Introduction</vt:lpstr>
      <vt:lpstr>PowerPoint Presentation</vt:lpstr>
      <vt:lpstr>PowerPoint Presentation</vt:lpstr>
      <vt:lpstr>STEM 1</vt:lpstr>
      <vt:lpstr>CTE</vt:lpstr>
      <vt:lpstr>Syllabus</vt:lpstr>
      <vt:lpstr>PowerPoint Presentation</vt:lpstr>
      <vt:lpstr>PowerPoint Presentation</vt:lpstr>
      <vt:lpstr>Questions?</vt:lpstr>
      <vt:lpstr>Piece it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1: Introduction</dc:title>
  <dc:creator>Christine Elder</dc:creator>
  <cp:lastModifiedBy>Christine Elder</cp:lastModifiedBy>
  <cp:revision>3</cp:revision>
  <dcterms:created xsi:type="dcterms:W3CDTF">2017-08-21T15:02:21Z</dcterms:created>
  <dcterms:modified xsi:type="dcterms:W3CDTF">2017-08-21T15:27:17Z</dcterms:modified>
</cp:coreProperties>
</file>